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6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9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92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7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60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3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1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4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66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850" cy="6862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79411"/>
            <a:ext cx="9144000" cy="2387600"/>
          </a:xfrm>
        </p:spPr>
        <p:txBody>
          <a:bodyPr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does cultural context influence reactions to marine development?:</a:t>
            </a: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        a case study looking at community responses to marine energy development</a:t>
            </a:r>
            <a:endParaRPr lang="en-GB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9086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Dr.</a:t>
            </a:r>
            <a:r>
              <a:rPr lang="en-GB" dirty="0">
                <a:solidFill>
                  <a:schemeClr val="bg1"/>
                </a:solidFill>
              </a:rPr>
              <a:t> Sandy </a:t>
            </a:r>
            <a:r>
              <a:rPr lang="en-GB" dirty="0" smtClean="0">
                <a:solidFill>
                  <a:schemeClr val="bg1"/>
                </a:solidFill>
              </a:rPr>
              <a:t>Kerr, Herriot </a:t>
            </a:r>
            <a:r>
              <a:rPr lang="en-GB" dirty="0">
                <a:solidFill>
                  <a:schemeClr val="bg1"/>
                </a:solidFill>
              </a:rPr>
              <a:t>Watt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The </a:t>
            </a:r>
            <a:r>
              <a:rPr lang="en-GB" b="1" dirty="0">
                <a:solidFill>
                  <a:schemeClr val="bg1"/>
                </a:solidFill>
              </a:rPr>
              <a:t>Politics and Pitfalls of Maritime Governance  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17-19 </a:t>
            </a:r>
            <a:r>
              <a:rPr lang="en-GB" b="1" dirty="0">
                <a:solidFill>
                  <a:schemeClr val="bg1"/>
                </a:solidFill>
              </a:rPr>
              <a:t>June </a:t>
            </a:r>
            <a:r>
              <a:rPr lang="en-GB" b="1" dirty="0" smtClean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4238090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How does cultural context influence reactions to marine development?:           a case study looking at community responses to marine energy development</vt:lpstr>
    </vt:vector>
  </TitlesOfParts>
  <Company>University of Aberdeen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Political Ecology of Coastal Societies</dc:title>
  <dc:creator>IT Services</dc:creator>
  <cp:lastModifiedBy>IT Services</cp:lastModifiedBy>
  <cp:revision>8</cp:revision>
  <dcterms:created xsi:type="dcterms:W3CDTF">2019-06-16T09:13:47Z</dcterms:created>
  <dcterms:modified xsi:type="dcterms:W3CDTF">2019-06-16T09:29:11Z</dcterms:modified>
</cp:coreProperties>
</file>